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79.xml" ContentType="application/vnd.openxmlformats-officedocument.presentationml.slide+xml"/>
  <Override PartName="/ppt/slides/slide9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97.xml" ContentType="application/vnd.openxmlformats-officedocument.presentationml.slide+xml"/>
  <Override PartName="/ppt/slides/slide10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s/slide10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s/slide9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  <Override PartName="/ppt/slides/slide89.xml" ContentType="application/vnd.openxmlformats-officedocument.presentationml.slide+xml"/>
  <Override PartName="/ppt/slides/slide98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ppt/slides/slide106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363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364" r:id="rId31"/>
    <p:sldId id="284" r:id="rId32"/>
    <p:sldId id="285" r:id="rId33"/>
    <p:sldId id="286" r:id="rId34"/>
    <p:sldId id="287" r:id="rId35"/>
    <p:sldId id="288" r:id="rId36"/>
    <p:sldId id="289" r:id="rId37"/>
    <p:sldId id="290" r:id="rId38"/>
    <p:sldId id="291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3" r:id="rId60"/>
    <p:sldId id="314" r:id="rId61"/>
    <p:sldId id="315" r:id="rId62"/>
    <p:sldId id="316" r:id="rId63"/>
    <p:sldId id="317" r:id="rId64"/>
    <p:sldId id="318" r:id="rId65"/>
    <p:sldId id="319" r:id="rId66"/>
    <p:sldId id="320" r:id="rId67"/>
    <p:sldId id="321" r:id="rId68"/>
    <p:sldId id="322" r:id="rId69"/>
    <p:sldId id="323" r:id="rId70"/>
    <p:sldId id="324" r:id="rId71"/>
    <p:sldId id="325" r:id="rId72"/>
    <p:sldId id="326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  <p:sldId id="343" r:id="rId89"/>
    <p:sldId id="344" r:id="rId90"/>
    <p:sldId id="345" r:id="rId91"/>
    <p:sldId id="346" r:id="rId92"/>
    <p:sldId id="365" r:id="rId93"/>
    <p:sldId id="347" r:id="rId94"/>
    <p:sldId id="348" r:id="rId95"/>
    <p:sldId id="349" r:id="rId96"/>
    <p:sldId id="350" r:id="rId97"/>
    <p:sldId id="351" r:id="rId98"/>
    <p:sldId id="352" r:id="rId99"/>
    <p:sldId id="353" r:id="rId100"/>
    <p:sldId id="354" r:id="rId101"/>
    <p:sldId id="355" r:id="rId102"/>
    <p:sldId id="356" r:id="rId103"/>
    <p:sldId id="357" r:id="rId104"/>
    <p:sldId id="358" r:id="rId105"/>
    <p:sldId id="359" r:id="rId106"/>
    <p:sldId id="360" r:id="rId107"/>
    <p:sldId id="362" r:id="rId10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74" d="100"/>
          <a:sy n="74" d="100"/>
        </p:scale>
        <p:origin x="-104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7" d="100"/>
        <a:sy n="27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presProps" Target="presProps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1B6746-A2BF-4F72-9E37-1EC1DA6B2874}" type="datetimeFigureOut">
              <a:rPr lang="en-US" smtClean="0"/>
              <a:pPr/>
              <a:t>3/18/2009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99C71-2BAD-4B22-BD55-A6E9EFCC3A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1B6746-A2BF-4F72-9E37-1EC1DA6B2874}" type="datetimeFigureOut">
              <a:rPr lang="en-US" smtClean="0"/>
              <a:pPr/>
              <a:t>3/18/2009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99C71-2BAD-4B22-BD55-A6E9EFCC3A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1B6746-A2BF-4F72-9E37-1EC1DA6B2874}" type="datetimeFigureOut">
              <a:rPr lang="en-US" smtClean="0"/>
              <a:pPr/>
              <a:t>3/18/2009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99C71-2BAD-4B22-BD55-A6E9EFCC3A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1B6746-A2BF-4F72-9E37-1EC1DA6B2874}" type="datetimeFigureOut">
              <a:rPr lang="en-US" smtClean="0"/>
              <a:pPr/>
              <a:t>3/18/2009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99C71-2BAD-4B22-BD55-A6E9EFCC3A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1B6746-A2BF-4F72-9E37-1EC1DA6B2874}" type="datetimeFigureOut">
              <a:rPr lang="en-US" smtClean="0"/>
              <a:pPr/>
              <a:t>3/18/2009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99C71-2BAD-4B22-BD55-A6E9EFCC3A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1B6746-A2BF-4F72-9E37-1EC1DA6B2874}" type="datetimeFigureOut">
              <a:rPr lang="en-US" smtClean="0"/>
              <a:pPr/>
              <a:t>3/18/2009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99C71-2BAD-4B22-BD55-A6E9EFCC3A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1B6746-A2BF-4F72-9E37-1EC1DA6B2874}" type="datetimeFigureOut">
              <a:rPr lang="en-US" smtClean="0"/>
              <a:pPr/>
              <a:t>3/18/2009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99C71-2BAD-4B22-BD55-A6E9EFCC3A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1B6746-A2BF-4F72-9E37-1EC1DA6B2874}" type="datetimeFigureOut">
              <a:rPr lang="en-US" smtClean="0"/>
              <a:pPr/>
              <a:t>3/18/2009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99C71-2BAD-4B22-BD55-A6E9EFCC3A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1B6746-A2BF-4F72-9E37-1EC1DA6B2874}" type="datetimeFigureOut">
              <a:rPr lang="en-US" smtClean="0"/>
              <a:pPr/>
              <a:t>3/18/2009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99C71-2BAD-4B22-BD55-A6E9EFCC3A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1B6746-A2BF-4F72-9E37-1EC1DA6B2874}" type="datetimeFigureOut">
              <a:rPr lang="en-US" smtClean="0"/>
              <a:pPr/>
              <a:t>3/18/2009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99C71-2BAD-4B22-BD55-A6E9EFCC3A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1B6746-A2BF-4F72-9E37-1EC1DA6B2874}" type="datetimeFigureOut">
              <a:rPr lang="en-US" smtClean="0"/>
              <a:pPr/>
              <a:t>3/18/2009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99C71-2BAD-4B22-BD55-A6E9EFCC3A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1B6746-A2BF-4F72-9E37-1EC1DA6B2874}" type="datetimeFigureOut">
              <a:rPr lang="en-US" smtClean="0"/>
              <a:pPr/>
              <a:t>3/18/2009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C99C71-2BAD-4B22-BD55-A6E9EFCC3A2E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eg"/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eg"/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7.jpeg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gif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gif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gi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gif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3.jpe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8.jpe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gif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gif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6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7" Type="http://schemas.openxmlformats.org/officeDocument/2006/relationships/image" Target="../media/image117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6.jpeg"/><Relationship Id="rId5" Type="http://schemas.openxmlformats.org/officeDocument/2006/relationships/image" Target="../media/image115.jpeg"/><Relationship Id="rId4" Type="http://schemas.openxmlformats.org/officeDocument/2006/relationships/image" Target="../media/image114.jpeg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1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9.jpe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9.jpe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2.jpe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Picture 2" descr="C:\Documents and Settings\Owner.YOUR-0944CBA8B9\My Documents\American Political and Social History I fall 06\American History fall 06 images Colonies to Constitution\New map of North America Spilsbury 176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9525"/>
            <a:ext cx="8991600" cy="684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Documents and Settings\Owner.YOUR-0944CBA8B9\My Documents\American Political and Social History I fall 06\American History fall 06 images Colonies to Constitution\lang-of-rights Stamp Act protest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33588" y="0"/>
            <a:ext cx="5078412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John Adams - (Gilbert Stuart - circa 1800-1815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2655" y="1"/>
            <a:ext cx="569869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370" name="Picture 2" descr="C:\Documents and Settings\Owner.YOUR-0944CBA8B9\My Documents\American Political and Social History I fall 06\American History fall 06 images Colonies to Constitution\xyz2_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500188"/>
            <a:ext cx="5969168" cy="3910012"/>
          </a:xfrm>
          <a:prstGeom prst="rect">
            <a:avLst/>
          </a:prstGeom>
          <a:noFill/>
        </p:spPr>
      </p:pic>
      <p:pic>
        <p:nvPicPr>
          <p:cNvPr id="3" name="Picture 2" descr="ExplorePAHistory-a0h9y3-a_349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8516" y="990600"/>
            <a:ext cx="3195484" cy="4953000"/>
          </a:xfrm>
          <a:prstGeom prst="rect">
            <a:avLst/>
          </a:prstGeom>
        </p:spPr>
      </p:pic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394" name="Picture 2" descr="C:\Documents and Settings\Owner.YOUR-0944CBA8B9\My Documents\American Political and Social History I fall 06\American History fall 06 images Colonies to Constitution\%7Etj2 alien and sedition.jpg"/>
          <p:cNvPicPr>
            <a:picLocks noChangeAspect="1" noChangeArrowheads="1"/>
          </p:cNvPicPr>
          <p:nvPr/>
        </p:nvPicPr>
        <p:blipFill>
          <a:blip r:embed="rId2"/>
          <a:srcRect l="2871" r="8134" b="2222"/>
          <a:stretch>
            <a:fillRect/>
          </a:stretch>
        </p:blipFill>
        <p:spPr bwMode="auto">
          <a:xfrm>
            <a:off x="0" y="533400"/>
            <a:ext cx="4038600" cy="5732206"/>
          </a:xfrm>
          <a:prstGeom prst="rect">
            <a:avLst/>
          </a:prstGeom>
          <a:noFill/>
        </p:spPr>
      </p:pic>
      <p:pic>
        <p:nvPicPr>
          <p:cNvPr id="3" name="Picture 2" descr="tjalie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3968" y="1524000"/>
            <a:ext cx="5050032" cy="3733800"/>
          </a:xfrm>
          <a:prstGeom prst="rect">
            <a:avLst/>
          </a:prstGeom>
        </p:spPr>
      </p:pic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418" name="Picture 2" descr="C:\Documents and Settings\Owner.YOUR-0944CBA8B9\My Documents\American Political and Social History I fall 06\American History fall 06 images Colonies to Constitution\Hoba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61988"/>
            <a:ext cx="9144000" cy="553243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442" name="Picture 2" descr="C:\Documents and Settings\Owner.YOUR-0944CBA8B9\My Documents\American Political and Social History I fall 06\American History fall 06 images Colonies to Constitution\LeinsterHouse_80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85750"/>
            <a:ext cx="9144000" cy="6286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466" name="Picture 2" descr="C:\Documents and Settings\Owner.YOUR-0944CBA8B9\My Documents\American Political and Social History I fall 06\American History fall 06 images Colonies to Constitution\0000009b White House first photograph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53975"/>
            <a:ext cx="9144000" cy="69659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Owner.YOUR-0944CBA8B9\My Documents\American Political and Social History I fall 06\American History fall 06 images Colonies to Constitution\ex26 Washington death mas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361515"/>
            <a:ext cx="2590799" cy="3496485"/>
          </a:xfrm>
          <a:prstGeom prst="rect">
            <a:avLst/>
          </a:prstGeom>
          <a:noFill/>
        </p:spPr>
      </p:pic>
      <p:pic>
        <p:nvPicPr>
          <p:cNvPr id="191490" name="Picture 2" descr="C:\Documents and Settings\Owner.YOUR-0944CBA8B9\My Documents\American Political and Social History I fall 06\American History fall 06 images Colonies to Constitution\Death_Bed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" y="0"/>
            <a:ext cx="2895600" cy="3393649"/>
          </a:xfrm>
          <a:prstGeom prst="rect">
            <a:avLst/>
          </a:prstGeom>
          <a:noFill/>
        </p:spPr>
      </p:pic>
      <p:pic>
        <p:nvPicPr>
          <p:cNvPr id="3" name="Picture 2" descr="ExplorePAHistory-a0h1z2-a_349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8401" y="2084523"/>
            <a:ext cx="6705599" cy="4773477"/>
          </a:xfrm>
          <a:prstGeom prst="rect">
            <a:avLst/>
          </a:prstGeom>
        </p:spPr>
      </p:pic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610" name="Picture 2" descr="C:\Documents and Settings\Owner.YOUR-0944CBA8B9\My Documents\American Political and Social History I fall 06\American History fall 06 images nineteenth century\ElectoralCollege1800-Large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14400" y="-17463"/>
            <a:ext cx="7315200" cy="689292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Documents and Settings\Owner.YOUR-0944CBA8B9\My Documents\American Political and Social History I fall 06\American History fall 06 images Colonies to Constitution\00000014 Newspaper Stamp Act protest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600" y="50800"/>
            <a:ext cx="8001000" cy="68230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atrick Henry before the Virginia Hous of Burgesses by Rotherme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0240" y="0"/>
            <a:ext cx="530352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Documents and Settings\Owner.YOUR-0944CBA8B9\My Documents\American Political and Social History I fall 06\American History fall 06 images Colonies to Constitution\Ch5ThomasHutchinson trimmed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609600"/>
            <a:ext cx="4456218" cy="5638800"/>
          </a:xfrm>
          <a:prstGeom prst="rect">
            <a:avLst/>
          </a:prstGeom>
          <a:noFill/>
        </p:spPr>
      </p:pic>
      <p:pic>
        <p:nvPicPr>
          <p:cNvPr id="3" name="Picture 2" descr="burning hutchinson's house.bmp"/>
          <p:cNvPicPr>
            <a:picLocks noChangeAspect="1"/>
          </p:cNvPicPr>
          <p:nvPr/>
        </p:nvPicPr>
        <p:blipFill>
          <a:blip r:embed="rId3"/>
          <a:srcRect l="867" r="3568" b="6770"/>
          <a:stretch>
            <a:fillRect/>
          </a:stretch>
        </p:blipFill>
        <p:spPr>
          <a:xfrm>
            <a:off x="4419600" y="1905000"/>
            <a:ext cx="4724400" cy="314801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Documents and Settings\Owner.YOUR-0944CBA8B9\My Documents\American Political and Social History I fall 06\American History fall 06 images Colonies to Constitution\Pitt repeal coi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042988"/>
            <a:ext cx="9144000" cy="47720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Documents and Settings\Owner.YOUR-0944CBA8B9\My Documents\American Political and Social History I fall 06\American History fall 06 images Colonies to Constitution\stamp_act repeal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12725"/>
            <a:ext cx="9144000" cy="6430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ohn Dickinso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3771" y="0"/>
            <a:ext cx="5116458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Documents and Settings\Owner.YOUR-0944CBA8B9\My Documents\American Political and Social History I fall 06\American History fall 06 images Colonies to Constitution\copley61 Samuel Adam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8638" y="0"/>
            <a:ext cx="5546725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Documents and Settings\Owner.YOUR-0944CBA8B9\My Documents\American Political and Social History I fall 06\American History fall 06 images Colonies to Constitution\JohnHancockLarg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81200" y="0"/>
            <a:ext cx="5256213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1026" descr="C:\Documents and Settings\Owner.YOUR-0944CBA8B9\My Documents\American Political and Social History I fall 06\American History fall 06 images Colonies to Constitution\Lord North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28775" y="0"/>
            <a:ext cx="5888038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2" descr="C:\Documents and Settings\Owner.YOUR-0944CBA8B9\My Documents\American Political and Social History I fall 06\American History fall 06 images Colonies to Constitution\US_Terr_177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87338"/>
            <a:ext cx="9144000" cy="628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Documents and Settings\Owner.YOUR-0944CBA8B9\My Documents\American Political and Social History I fall 06\American History fall 06 images Colonies to Constitution\Boston Massacre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22577" y="1"/>
            <a:ext cx="5997423" cy="68579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aul Revere - (John Singleton Copley - circa 1768-1770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1908" y="0"/>
            <a:ext cx="5620185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Documents and Settings\Owner.YOUR-0944CBA8B9\My Documents\American Political and Social History I fall 06\American History fall 06 images Colonies to Constitution\John%20Adam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57400" y="0"/>
            <a:ext cx="5195888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Documents and Settings\Owner.YOUR-0944CBA8B9\My Documents\American Political and Social History I fall 06\American History fall 06 images Colonies to Constitution\Brownell7a Gaspe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49238"/>
            <a:ext cx="9144000" cy="63611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Documents and Settings\Owner.YOUR-0944CBA8B9\My Documents\American Political and Social History I fall 06\American History fall 06 images Colonies to Constitution\Tar&amp;Feather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794250" cy="6858000"/>
          </a:xfrm>
          <a:prstGeom prst="rect">
            <a:avLst/>
          </a:prstGeom>
          <a:noFill/>
        </p:spPr>
      </p:pic>
      <p:pic>
        <p:nvPicPr>
          <p:cNvPr id="3" name="Picture 2" descr="neng6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600" y="228600"/>
            <a:ext cx="4343400" cy="2963254"/>
          </a:xfrm>
          <a:prstGeom prst="rect">
            <a:avLst/>
          </a:prstGeom>
        </p:spPr>
      </p:pic>
      <p:pic>
        <p:nvPicPr>
          <p:cNvPr id="4" name="Picture 3" descr="neng6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0600" y="3276600"/>
            <a:ext cx="4343400" cy="336204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oston Tea Party 177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8291" y="2997200"/>
            <a:ext cx="5615709" cy="3860800"/>
          </a:xfrm>
          <a:prstGeom prst="rect">
            <a:avLst/>
          </a:prstGeom>
        </p:spPr>
      </p:pic>
      <p:pic>
        <p:nvPicPr>
          <p:cNvPr id="24578" name="Picture 2" descr="C:\Documents and Settings\Owner.YOUR-0944CBA8B9\My Documents\American Political and Social History I fall 06\American History fall 06 images Colonies to Constitution\Bostontea.bm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6705600" cy="404431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Documents and Settings\Owner.YOUR-0944CBA8B9\My Documents\American Political and Social History I fall 06\American History fall 06 images Colonies to Constitution\General Thomas Gag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33600" y="0"/>
            <a:ext cx="5081588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:\Documents and Settings\Owner.YOUR-0944CBA8B9\My Documents\American Political and Social History I fall 06\American History fall 06 images Colonies to Constitution\31_00011 Patrick Henry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82763" y="58738"/>
            <a:ext cx="5628412" cy="67992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 descr="C:\Documents and Settings\Owner.YOUR-0944CBA8B9\My Documents\American Political and Social History I fall 06\American History fall 06 images Colonies to Constitution\George_III_of_the_United_Kingdom-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97088" y="0"/>
            <a:ext cx="495141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218" name="Picture 2" descr="C:\Documents and Settings\Owner.YOUR-0944CBA8B9\My Documents\American Political and Social History I fall 06\American History fall 06 images Colonies to Constitution\Revolution maps\01 american_revolution_overview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276850" cy="6858000"/>
          </a:xfrm>
          <a:prstGeom prst="rect">
            <a:avLst/>
          </a:prstGeom>
          <a:noFill/>
        </p:spPr>
      </p:pic>
      <p:pic>
        <p:nvPicPr>
          <p:cNvPr id="3" name="Picture 2" descr="american revolution.bmp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7800" y="280324"/>
            <a:ext cx="3886199" cy="6349076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Documents and Settings\Owner.YOUR-0944CBA8B9\My Documents\American Political and Social History I fall 06\American History fall 06 images Colonies to Constitution\Johnson Hall 176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400800" cy="4267200"/>
          </a:xfrm>
          <a:prstGeom prst="rect">
            <a:avLst/>
          </a:prstGeom>
          <a:noFill/>
        </p:spPr>
      </p:pic>
      <p:pic>
        <p:nvPicPr>
          <p:cNvPr id="3" name="Picture 2" descr="Johnson hall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91000" y="3183959"/>
            <a:ext cx="4953000" cy="36740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migrant distribution.b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2991" y="0"/>
            <a:ext cx="5038017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242" name="Picture 2" descr="C:\Documents and Settings\Owner.YOUR-0944CBA8B9\My Documents\American Political and Social History I fall 06\American History fall 06 images Colonies to Constitution\revere rid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12963" y="0"/>
            <a:ext cx="4918075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266" name="Picture 2" descr="C:\Documents and Settings\Owner.YOUR-0944CBA8B9\My Documents\American Political and Social History I fall 06\American History fall 06 images Colonies to Constitution\Revolution maps\04 Lexington and Concord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3295650"/>
          </a:xfrm>
          <a:prstGeom prst="rect">
            <a:avLst/>
          </a:prstGeom>
          <a:noFill/>
        </p:spPr>
      </p:pic>
      <p:pic>
        <p:nvPicPr>
          <p:cNvPr id="4" name="Picture 3" descr="revolutionary-war-009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3429000"/>
            <a:ext cx="4295115" cy="3200399"/>
          </a:xfrm>
          <a:prstGeom prst="rect">
            <a:avLst/>
          </a:prstGeom>
        </p:spPr>
      </p:pic>
      <p:pic>
        <p:nvPicPr>
          <p:cNvPr id="5" name="Picture 4" descr="revolutionary-war-010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3401" y="3429000"/>
            <a:ext cx="4800600" cy="3210955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William-howe-fifth-viscount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1"/>
            <a:ext cx="4833352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775 criticism of British troop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8699" y="0"/>
            <a:ext cx="5326602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eorge Washington (The Gibbs-Channing-Avery Portrait) - (Gilbert Stuart - 1795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9130" y="0"/>
            <a:ext cx="578574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314" name="Picture 2" descr="C:\Documents and Settings\Owner.YOUR-0944CBA8B9\My Documents\American Political and Social History I fall 06\American History fall 06 images Colonies to Constitution\Revolution maps\05 Bunker Hill Plan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35075" y="0"/>
            <a:ext cx="6672263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he Death of General Warren at the Battle of Bunker's Hill - (John Trumbull - 1786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73103"/>
            <a:ext cx="9144000" cy="6111793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he Declaration of Independence - (John Trumbull - 1787-1820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9739"/>
            <a:ext cx="9144000" cy="6118522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ntinental Currency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8136" y="0"/>
            <a:ext cx="3838864" cy="2895600"/>
          </a:xfrm>
          <a:prstGeom prst="rect">
            <a:avLst/>
          </a:prstGeom>
        </p:spPr>
      </p:pic>
      <p:pic>
        <p:nvPicPr>
          <p:cNvPr id="3" name="Picture 2" descr="Continental Currency Four Dollar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2895600"/>
            <a:ext cx="3068230" cy="3962400"/>
          </a:xfrm>
          <a:prstGeom prst="rect">
            <a:avLst/>
          </a:prstGeom>
        </p:spPr>
      </p:pic>
      <p:pic>
        <p:nvPicPr>
          <p:cNvPr id="5" name="Picture 4" descr="Continental_Currency_One-Third-Dollar_17-Feb-76_obv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37896" y="2895600"/>
            <a:ext cx="3064839" cy="3962400"/>
          </a:xfrm>
          <a:prstGeom prst="rect">
            <a:avLst/>
          </a:prstGeom>
        </p:spPr>
      </p:pic>
      <p:pic>
        <p:nvPicPr>
          <p:cNvPr id="6" name="Picture 5" descr="Continental_Currency_One-Third-Dollar_17-Feb-76_rev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83855" y="2895600"/>
            <a:ext cx="3060146" cy="39624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Documents and Settings\Owner.YOUR-0944CBA8B9\My Documents\American Political and Social History I fall 06\American History fall 06 images Colonies to Constitution\whitfieldpreaching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410200" cy="4058590"/>
          </a:xfrm>
          <a:prstGeom prst="rect">
            <a:avLst/>
          </a:prstGeom>
          <a:noFill/>
        </p:spPr>
      </p:pic>
      <p:pic>
        <p:nvPicPr>
          <p:cNvPr id="3" name="Picture 2" descr="1361PH_Bx25_F17_It_4930-Sm george whitfield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276600"/>
            <a:ext cx="2635910" cy="3581399"/>
          </a:xfrm>
          <a:prstGeom prst="rect">
            <a:avLst/>
          </a:prstGeom>
        </p:spPr>
      </p:pic>
      <p:pic>
        <p:nvPicPr>
          <p:cNvPr id="4" name="Picture 3" descr="edwards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0800" y="3568700"/>
            <a:ext cx="2819400" cy="3289300"/>
          </a:xfrm>
          <a:prstGeom prst="rect">
            <a:avLst/>
          </a:prstGeom>
        </p:spPr>
      </p:pic>
      <p:pic>
        <p:nvPicPr>
          <p:cNvPr id="5" name="Picture 2" descr="C:\Documents and Settings\Owner.YOUR-0944CBA8B9\My Documents\American Political and Social History I fall 06\American History fall 06 images Colonies to Constitution\Sinnersinethehandsofanangry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410201" y="304800"/>
            <a:ext cx="3733800" cy="63007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578" name="Picture 2" descr="C:\Documents and Settings\Owner.YOUR-0944CBA8B9\My Documents\American Political and Social History I fall 06\American History fall 06 images Colonies to Constitution\Commonsens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86013" y="0"/>
            <a:ext cx="4370387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02" name="Picture 2" descr="C:\Documents and Settings\Owner.YOUR-0944CBA8B9\My Documents\American Political and Social History I fall 06\American History fall 06 images Colonies to Constitution\pain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22488" y="0"/>
            <a:ext cx="5268912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626" name="Picture 2" descr="C:\Documents and Settings\Owner.YOUR-0944CBA8B9\My Documents\American Political and Social History I fall 06\American History fall 06 images Colonies to Constitution\Articles_page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90800" y="0"/>
            <a:ext cx="4249738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386" name="Picture 2" descr="C:\Documents and Settings\Owner.YOUR-0944CBA8B9\My Documents\American Political and Social History I fall 06\American History fall 06 images Colonies to Constitution\Revolution maps\09 battle_of_long_island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95400" y="0"/>
            <a:ext cx="6738938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eorge Washington before the Battle of Trenton - (John Trumbull - circa 1792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7763" y="0"/>
            <a:ext cx="4668473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3 christmas_campaign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8649" y="0"/>
            <a:ext cx="5506701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4 battle_trenton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914" y="0"/>
            <a:ext cx="7750171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ashington Crossing the Delaware by Leutz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81725"/>
            <a:ext cx="9144000" cy="5294550"/>
          </a:xfrm>
          <a:prstGeom prst="rect">
            <a:avLst/>
          </a:prstGeo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1_00002 Washington at Princeto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2267" y="0"/>
            <a:ext cx="4299466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5 battle_princeton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0968" y="0"/>
            <a:ext cx="6222063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Documents and Settings\Owner.YOUR-0944CBA8B9\My Documents\American Political and Social History I fall 06\American History fall 06 images Colonies to Constitution\minute_sheet Zenger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468813" cy="6858000"/>
          </a:xfrm>
          <a:prstGeom prst="rect">
            <a:avLst/>
          </a:prstGeom>
          <a:noFill/>
        </p:spPr>
      </p:pic>
      <p:pic>
        <p:nvPicPr>
          <p:cNvPr id="4" name="Picture 3" descr="zenger_tryal_illustratio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-15240"/>
            <a:ext cx="4572000" cy="68732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410" name="Picture 2" descr="C:\Documents and Settings\Owner.YOUR-0944CBA8B9\My Documents\American Political and Social History I fall 06\American History fall 06 images Colonies to Constitution\fmc651479a John Burgoyn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52600" y="0"/>
            <a:ext cx="5957888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434" name="Picture 2" descr="C:\Documents and Settings\Owner.YOUR-0944CBA8B9\My Documents\American Political and Social History I fall 06\American History fall 06 images Colonies to Constitution\Revolution maps\14 capture_ticonderoga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0" y="50800"/>
            <a:ext cx="7696200" cy="68214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458" name="Picture 2" descr="C:\Documents and Settings\Owner.YOUR-0944CBA8B9\My Documents\American Political and Social History I fall 06\American History fall 06 images Colonies to Constitution\Revolution maps\15 freemans_farm__overview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00275" y="0"/>
            <a:ext cx="4745038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482" name="Picture 2" descr="C:\Documents and Settings\Owner.YOUR-0944CBA8B9\My Documents\American Political and Social History I fall 06\American History fall 06 images Colonies to Constitution\Benis Heights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90750" y="28575"/>
            <a:ext cx="4762500" cy="68008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ttle%20of%20Saratog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0"/>
            <a:ext cx="8534400" cy="5470769"/>
          </a:xfrm>
          <a:prstGeom prst="rect">
            <a:avLst/>
          </a:prstGeom>
        </p:spPr>
      </p:pic>
      <p:pic>
        <p:nvPicPr>
          <p:cNvPr id="4" name="Picture 3" descr="uel4p27 arnold saratoga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5570" y="3962400"/>
            <a:ext cx="2678430" cy="2895600"/>
          </a:xfrm>
          <a:prstGeom prst="rect">
            <a:avLst/>
          </a:prstGeom>
        </p:spPr>
      </p:pic>
      <p:pic>
        <p:nvPicPr>
          <p:cNvPr id="5" name="Picture 4" descr="uel4p27c arnold broken leg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4191000"/>
            <a:ext cx="4006323" cy="2667000"/>
          </a:xfrm>
          <a:prstGeom prst="rect">
            <a:avLst/>
          </a:prstGeom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oratio Gates - (Gilbert Stuart - 1793-1794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6176" y="0"/>
            <a:ext cx="5571647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70227_hr burgoyne surrende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400812"/>
            <a:ext cx="9144000" cy="60563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650" name="Picture 2" descr="C:\Documents and Settings\Owner.YOUR-0944CBA8B9\My Documents\American Political and Social History I fall 06\American History fall 06 images Colonies to Constitution\valley-forge.gif"/>
          <p:cNvPicPr>
            <a:picLocks noChangeAspect="1" noChangeArrowheads="1"/>
          </p:cNvPicPr>
          <p:nvPr/>
        </p:nvPicPr>
        <p:blipFill>
          <a:blip r:embed="rId2"/>
          <a:srcRect l="1639" t="2282" r="1639" b="1853"/>
          <a:stretch>
            <a:fillRect/>
          </a:stretch>
        </p:blipFill>
        <p:spPr bwMode="auto">
          <a:xfrm>
            <a:off x="0" y="3581400"/>
            <a:ext cx="4602843" cy="3276600"/>
          </a:xfrm>
          <a:prstGeom prst="rect">
            <a:avLst/>
          </a:prstGeom>
          <a:noFill/>
        </p:spPr>
      </p:pic>
      <p:pic>
        <p:nvPicPr>
          <p:cNvPr id="3" name="Picture 2" descr="Washington_and_Lafayette_at_Valley_Forg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0174" y="3581400"/>
            <a:ext cx="4273826" cy="3276600"/>
          </a:xfrm>
          <a:prstGeom prst="rect">
            <a:avLst/>
          </a:prstGeom>
        </p:spPr>
      </p:pic>
      <p:pic>
        <p:nvPicPr>
          <p:cNvPr id="4" name="Picture 3" descr="SIA1873 valley forge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6800" y="0"/>
            <a:ext cx="6966857" cy="3581400"/>
          </a:xfrm>
          <a:prstGeom prst="rect">
            <a:avLst/>
          </a:prstGeom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674" name="Picture 2" descr="C:\Documents and Settings\Owner.YOUR-0944CBA8B9\My Documents\American Political and Social History I fall 06\American History fall 06 images Colonies to Constitution\STUEBEN_exb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77988" y="0"/>
            <a:ext cx="5788025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698" name="Picture 2" descr="C:\Documents and Settings\Owner.YOUR-0944CBA8B9\My Documents\American Political and Social History I fall 06\American History fall 06 images Colonies to Constitution\battle_monmouth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77825"/>
            <a:ext cx="9144000" cy="61023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Documents and Settings\Owner.YOUR-0944CBA8B9\My Documents\American Political and Social History I fall 06\American History fall 06 images Colonies to Constitution\aa_franklinb_printer_1_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772150" cy="6858000"/>
          </a:xfrm>
          <a:prstGeom prst="rect">
            <a:avLst/>
          </a:prstGeom>
          <a:noFill/>
        </p:spPr>
      </p:pic>
      <p:pic>
        <p:nvPicPr>
          <p:cNvPr id="3" name="Picture 2" descr="C:\Documents and Settings\Owner.YOUR-0944CBA8B9\My Documents\American Political and Social History I fall 06\American History fall 06 images Colonies to Constitution\PoorRichard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76875" y="0"/>
            <a:ext cx="3667125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olly Pitcher at The Battle of Monmouth, 1778 - (Franz Ludwig Catel - No dates listed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006" y="0"/>
            <a:ext cx="8785987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746" name="Picture 2" descr="C:\Documents and Settings\Owner.YOUR-0944CBA8B9\My Documents\American Political and Social History I fall 06\American History fall 06 images Colonies to Constitution\arnold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03413" y="0"/>
            <a:ext cx="5337175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554" name="Picture 2" descr="C:\Documents and Settings\Owner.YOUR-0944CBA8B9\My Documents\American Political and Social History I fall 06\American History fall 06 images Colonies to Constitution\58-510-01 West Point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625850"/>
            <a:ext cx="4466695" cy="3232150"/>
          </a:xfrm>
          <a:prstGeom prst="rect">
            <a:avLst/>
          </a:prstGeom>
          <a:noFill/>
        </p:spPr>
      </p:pic>
      <p:pic>
        <p:nvPicPr>
          <p:cNvPr id="3" name="Picture 2" descr="Ch6WestPointDefense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3800" y="0"/>
            <a:ext cx="5410200" cy="4244588"/>
          </a:xfrm>
          <a:prstGeom prst="rect">
            <a:avLst/>
          </a:prstGeom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-andrecap2.jpg"/>
          <p:cNvPicPr>
            <a:picLocks noChangeAspect="1"/>
          </p:cNvPicPr>
          <p:nvPr/>
        </p:nvPicPr>
        <p:blipFill>
          <a:blip r:embed="rId2"/>
          <a:srcRect l="3817" t="3175" r="4563" b="15873"/>
          <a:stretch>
            <a:fillRect/>
          </a:stretch>
        </p:blipFill>
        <p:spPr>
          <a:xfrm>
            <a:off x="0" y="1600200"/>
            <a:ext cx="5163671" cy="3657600"/>
          </a:xfrm>
          <a:prstGeom prst="rect">
            <a:avLst/>
          </a:prstGeom>
        </p:spPr>
      </p:pic>
      <p:pic>
        <p:nvPicPr>
          <p:cNvPr id="5" name="Picture 4" descr="revolutionary-war-066 john andr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1601" y="374585"/>
            <a:ext cx="3962400" cy="6102415"/>
          </a:xfrm>
          <a:prstGeom prst="rect">
            <a:avLst/>
          </a:prstGeom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770" name="Picture 2" descr="C:\Documents and Settings\Owner.YOUR-0944CBA8B9\My Documents\American Political and Social History I fall 06\American History fall 06 images Colonies to Constitution\operations_carolinas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38400" y="0"/>
            <a:ext cx="4586288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722" name="Picture 2" descr="C:\Documents and Settings\Owner.YOUR-0944CBA8B9\My Documents\American Political and Social History I fall 06\American History fall 06 images Colonies to Constitution\General_Sir_Banastre_Tarleton_by_Sir_Joshua_Reynold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62213" y="0"/>
            <a:ext cx="4217987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oratio Gates - (Gilbert Stuart - 1793-1794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6176" y="0"/>
            <a:ext cx="5571647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aniel_morga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5817" y="0"/>
            <a:ext cx="5692366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4 CowpensPhases1&amp;2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6869"/>
            <a:ext cx="9144000" cy="6204262"/>
          </a:xfrm>
          <a:prstGeom prst="rect">
            <a:avLst/>
          </a:prstGeom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reene_portrait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3082" y="0"/>
            <a:ext cx="5537836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Documents and Settings\Owner.YOUR-0944CBA8B9\My Documents\American Political and Social History I fall 06\American History fall 06 images Colonies to Constitution\63525_2 Sugar hogshead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30200"/>
            <a:ext cx="9144000" cy="61991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CH Nathaniel Greene Guiliford Court Hous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752600"/>
            <a:ext cx="4782748" cy="3429000"/>
          </a:xfrm>
          <a:prstGeom prst="rect">
            <a:avLst/>
          </a:prstGeom>
        </p:spPr>
      </p:pic>
      <p:pic>
        <p:nvPicPr>
          <p:cNvPr id="3" name="Picture 2" descr="41 battle-_guilford_courthouse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6906" y="762000"/>
            <a:ext cx="4327093" cy="5334000"/>
          </a:xfrm>
          <a:prstGeom prst="rect">
            <a:avLst/>
          </a:prstGeom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7 march_yorktown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0400" y="0"/>
            <a:ext cx="2937440" cy="6858000"/>
          </a:xfrm>
          <a:prstGeom prst="rect">
            <a:avLst/>
          </a:prstGeom>
        </p:spPr>
      </p:pic>
      <p:pic>
        <p:nvPicPr>
          <p:cNvPr id="3" name="Picture 2" descr="Cornwallis.bmp"/>
          <p:cNvPicPr>
            <a:picLocks noChangeAspect="1"/>
          </p:cNvPicPr>
          <p:nvPr/>
        </p:nvPicPr>
        <p:blipFill>
          <a:blip r:embed="rId3"/>
          <a:srcRect t="9259" r="1408"/>
          <a:stretch>
            <a:fillRect/>
          </a:stretch>
        </p:blipFill>
        <p:spPr>
          <a:xfrm>
            <a:off x="0" y="1600200"/>
            <a:ext cx="3219718" cy="3733800"/>
          </a:xfrm>
          <a:prstGeom prst="rect">
            <a:avLst/>
          </a:prstGeom>
        </p:spPr>
      </p:pic>
      <p:pic>
        <p:nvPicPr>
          <p:cNvPr id="4" name="Picture 3" descr="4_2 washington.jpg"/>
          <p:cNvPicPr>
            <a:picLocks noChangeAspect="1"/>
          </p:cNvPicPr>
          <p:nvPr/>
        </p:nvPicPr>
        <p:blipFill>
          <a:blip r:embed="rId4"/>
          <a:srcRect l="1722" t="2222" r="1722" b="2222"/>
          <a:stretch>
            <a:fillRect/>
          </a:stretch>
        </p:blipFill>
        <p:spPr>
          <a:xfrm>
            <a:off x="6104861" y="1600200"/>
            <a:ext cx="3039139" cy="3733800"/>
          </a:xfrm>
          <a:prstGeom prst="rect">
            <a:avLst/>
          </a:prstGeom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794" name="Picture 2" descr="C:\Documents and Settings\Owner.YOUR-0944CBA8B9\My Documents\American Political and Social History I fall 06\American History fall 06 images Colonies to Constitution\siege_yorktown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0" y="958551"/>
            <a:ext cx="4572000" cy="4832649"/>
          </a:xfrm>
          <a:prstGeom prst="rect">
            <a:avLst/>
          </a:prstGeom>
          <a:noFill/>
        </p:spPr>
      </p:pic>
      <p:pic>
        <p:nvPicPr>
          <p:cNvPr id="3" name="Picture 2" descr="Yrkt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" y="1740905"/>
            <a:ext cx="4572000" cy="3288295"/>
          </a:xfrm>
          <a:prstGeom prst="rect">
            <a:avLst/>
          </a:prstGeom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70228_hr Surrender of Cornwalli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414528"/>
            <a:ext cx="9144000" cy="6028944"/>
          </a:xfrm>
          <a:prstGeom prst="rect">
            <a:avLst/>
          </a:prstGeom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42" name="Picture 2" descr="C:\Documents and Settings\Owner.YOUR-0944CBA8B9\My Documents\American Political and Social History I fall 06\American History fall 06 images Colonies to Constitution\walden3.gif"/>
          <p:cNvPicPr>
            <a:picLocks noChangeAspect="1" noChangeArrowheads="1"/>
          </p:cNvPicPr>
          <p:nvPr/>
        </p:nvPicPr>
        <p:blipFill>
          <a:blip r:embed="rId2"/>
          <a:srcRect t="2174" b="2174"/>
          <a:stretch>
            <a:fillRect/>
          </a:stretch>
        </p:blipFill>
        <p:spPr bwMode="auto">
          <a:xfrm>
            <a:off x="996950" y="0"/>
            <a:ext cx="7155116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eneral_George_Washington_Resigning_his_Commissio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438912"/>
            <a:ext cx="9144000" cy="5980176"/>
          </a:xfrm>
          <a:prstGeom prst="rect">
            <a:avLst/>
          </a:prstGeom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866" name="Picture 2" descr="C:\Documents and Settings\Owner.YOUR-0944CBA8B9\My Documents\American Political and Social History I fall 06\American History fall 06 images Colonies to Constitution\kveus0863s Independence Hall interior.jpg"/>
          <p:cNvPicPr>
            <a:picLocks noChangeAspect="1" noChangeArrowheads="1"/>
          </p:cNvPicPr>
          <p:nvPr/>
        </p:nvPicPr>
        <p:blipFill>
          <a:blip r:embed="rId2"/>
          <a:srcRect r="2500"/>
          <a:stretch>
            <a:fillRect/>
          </a:stretch>
        </p:blipFill>
        <p:spPr bwMode="auto">
          <a:xfrm>
            <a:off x="76200" y="0"/>
            <a:ext cx="89154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ames Madison - (Gilbert Stuart - 1804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3340" y="0"/>
            <a:ext cx="5628059" cy="6871112"/>
          </a:xfrm>
          <a:prstGeom prst="rect">
            <a:avLst/>
          </a:prstGeom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914" name="Picture 2" descr="C:\Documents and Settings\Owner.YOUR-0944CBA8B9\My Documents\American Political and Social History I fall 06\American History fall 06 images Colonies to Constitution\hamilton by trumbull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52600" y="0"/>
            <a:ext cx="5692775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arl1 roger sherma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9925" y="0"/>
            <a:ext cx="518415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Documents and Settings\Owner.YOUR-0944CBA8B9\My Documents\American Political and Social History I fall 06\American History fall 06 images Colonies to Constitution\oti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95488" y="0"/>
            <a:ext cx="5351462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james_wilson_portrait_cropped_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09337"/>
            <a:ext cx="4419600" cy="5815263"/>
          </a:xfrm>
          <a:prstGeom prst="rect">
            <a:avLst/>
          </a:prstGeom>
        </p:spPr>
      </p:pic>
      <p:pic>
        <p:nvPicPr>
          <p:cNvPr id="4" name="Picture 3" descr="Wilso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9093" y="0"/>
            <a:ext cx="4704907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enjamin Franklin.jpg"/>
          <p:cNvPicPr>
            <a:picLocks noChangeAspect="1"/>
          </p:cNvPicPr>
          <p:nvPr/>
        </p:nvPicPr>
        <p:blipFill>
          <a:blip r:embed="rId2"/>
          <a:srcRect l="3083" t="1923" b="1923"/>
          <a:stretch>
            <a:fillRect/>
          </a:stretch>
        </p:blipFill>
        <p:spPr>
          <a:xfrm>
            <a:off x="1725437" y="0"/>
            <a:ext cx="5833334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986" name="Picture 2" descr="C:\Documents and Settings\Owner.YOUR-0944CBA8B9\My Documents\American Political and Social History I fall 06\American History fall 06 images Colonies to Constitution\1817_1 Gouverneur Morri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71675" y="0"/>
            <a:ext cx="5202238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034" name="Picture 2" descr="C:\Documents and Settings\Owner.YOUR-0944CBA8B9\My Documents\American Political and Social History I fall 06\American History fall 06 images Colonies to Constitution\consitutionlarge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65363" y="0"/>
            <a:ext cx="4613275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058" name="Picture 2" descr="C:\Documents and Settings\Owner.YOUR-0944CBA8B9\My Documents\American Political and Social History I fall 06\American History fall 06 images Colonies to Constitution\Bill%20of%20Rights%20L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0200" y="0"/>
            <a:ext cx="6111875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50 wash inaug.jpg"/>
          <p:cNvPicPr>
            <a:picLocks noChangeAspect="1"/>
          </p:cNvPicPr>
          <p:nvPr/>
        </p:nvPicPr>
        <p:blipFill>
          <a:blip r:embed="rId2"/>
          <a:srcRect l="10886" t="11982" r="10192" b="9265"/>
          <a:stretch>
            <a:fillRect/>
          </a:stretch>
        </p:blipFill>
        <p:spPr>
          <a:xfrm>
            <a:off x="0" y="2927130"/>
            <a:ext cx="3352800" cy="3930869"/>
          </a:xfrm>
          <a:prstGeom prst="rect">
            <a:avLst/>
          </a:prstGeom>
        </p:spPr>
      </p:pic>
      <p:pic>
        <p:nvPicPr>
          <p:cNvPr id="4" name="Picture 3" descr="223pre washington journey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0508" y="0"/>
            <a:ext cx="4363491" cy="3124200"/>
          </a:xfrm>
          <a:prstGeom prst="rect">
            <a:avLst/>
          </a:prstGeom>
        </p:spPr>
      </p:pic>
      <p:pic>
        <p:nvPicPr>
          <p:cNvPr id="5" name="Picture 4" descr="melius washington inauguration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2800" y="4744956"/>
            <a:ext cx="3352800" cy="2113043"/>
          </a:xfrm>
          <a:prstGeom prst="rect">
            <a:avLst/>
          </a:prstGeom>
        </p:spPr>
      </p:pic>
      <p:pic>
        <p:nvPicPr>
          <p:cNvPr id="7" name="Picture 6" descr="washingtons_inauguration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52800" y="3124200"/>
            <a:ext cx="3352800" cy="1663504"/>
          </a:xfrm>
          <a:prstGeom prst="rect">
            <a:avLst/>
          </a:prstGeom>
        </p:spPr>
      </p:pic>
      <p:pic>
        <p:nvPicPr>
          <p:cNvPr id="8" name="Picture 7" descr="WashingtonBroad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77867" y="3124200"/>
            <a:ext cx="2466133" cy="3733800"/>
          </a:xfrm>
          <a:prstGeom prst="rect">
            <a:avLst/>
          </a:prstGeom>
        </p:spPr>
      </p:pic>
      <p:pic>
        <p:nvPicPr>
          <p:cNvPr id="6" name="Picture 5" descr="Washington inauguration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4696714" cy="3124200"/>
          </a:xfrm>
          <a:prstGeom prst="rect">
            <a:avLst/>
          </a:prstGeom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eorge Washington - (Gilbert Stuart - 1796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6542" y="0"/>
            <a:ext cx="535091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eorge Washington (The Landsdowne Portrait) - (Gilbert Stuart - 1796-1797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5231" y="1"/>
            <a:ext cx="4313537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homas Jefferson - (Gilbert Stuart - 1805-1807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0800" y="2529180"/>
            <a:ext cx="3665804" cy="4328820"/>
          </a:xfrm>
          <a:prstGeom prst="rect">
            <a:avLst/>
          </a:prstGeom>
        </p:spPr>
      </p:pic>
      <p:pic>
        <p:nvPicPr>
          <p:cNvPr id="3" name="Picture 2" descr="Alexander Hamilton by Trumbull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4881" y="0"/>
            <a:ext cx="3479119" cy="4191000"/>
          </a:xfrm>
          <a:prstGeom prst="rect">
            <a:avLst/>
          </a:prstGeom>
        </p:spPr>
      </p:pic>
      <p:pic>
        <p:nvPicPr>
          <p:cNvPr id="6" name="Picture 5" descr="John Adams - John Trumbull 1793.bmp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"/>
            <a:ext cx="3323332" cy="4191000"/>
          </a:xfrm>
          <a:prstGeom prst="rect">
            <a:avLst/>
          </a:prstGeom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130" name="Picture 2" descr="C:\Documents and Settings\Owner.YOUR-0944CBA8B9\My Documents\American Political and Social History I fall 06\American History fall 06 images Colonies to Constitution\first bank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616757" cy="3568700"/>
          </a:xfrm>
          <a:prstGeom prst="rect">
            <a:avLst/>
          </a:prstGeom>
          <a:noFill/>
        </p:spPr>
      </p:pic>
      <p:pic>
        <p:nvPicPr>
          <p:cNvPr id="3" name="Picture 2" descr="C:\Documents and Settings\Owner.YOUR-0944CBA8B9\My Documents\American Political and Social History I fall 06\American History fall 06 images Colonies to Constitution\First Bank of the U.S.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57600" y="3099433"/>
            <a:ext cx="5486400" cy="375856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Documents and Settings\Owner.YOUR-0944CBA8B9\My Documents\American Political and Social History I fall 06\American History fall 06 images Colonies to Constitution\stamp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676400"/>
            <a:ext cx="5527040" cy="5181600"/>
          </a:xfrm>
          <a:prstGeom prst="rect">
            <a:avLst/>
          </a:prstGeom>
          <a:noFill/>
        </p:spPr>
      </p:pic>
      <p:pic>
        <p:nvPicPr>
          <p:cNvPr id="10242" name="Picture 2" descr="C:\Documents and Settings\Owner.YOUR-0944CBA8B9\My Documents\American Political and Social History I fall 06\American History fall 06 images Colonies to Constitution\embossed stamp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42228" y="0"/>
            <a:ext cx="4301772" cy="4953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178" name="Picture 2" descr="C:\Documents and Settings\Owner.YOUR-0944CBA8B9\My Documents\American Political and Social History I fall 06\American History fall 06 images Colonies to Constitution\00000057 john jay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33563" y="0"/>
            <a:ext cx="5476875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ohn Jay - (Gilbert Stuart - 1794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1320" y="0"/>
            <a:ext cx="5357680" cy="6827821"/>
          </a:xfrm>
          <a:prstGeom prst="rect">
            <a:avLst/>
          </a:prstGeom>
        </p:spPr>
      </p:pic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00016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203" name="Picture 3" descr="C:\Documents and Settings\Owner.YOUR-0944CBA8B9\My Documents\American Political and Social History I fall 06\American History fall 06 images Colonies to Constitution\hamilton by trumbull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18200" y="1524000"/>
            <a:ext cx="3225800" cy="3886200"/>
          </a:xfrm>
          <a:prstGeom prst="rect">
            <a:avLst/>
          </a:prstGeom>
          <a:noFill/>
        </p:spPr>
      </p:pic>
      <p:pic>
        <p:nvPicPr>
          <p:cNvPr id="5" name="Picture 4" descr="John Adams - John Trumbull 1793.bmp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24000"/>
            <a:ext cx="3081635" cy="3886200"/>
          </a:xfrm>
          <a:prstGeom prst="rect">
            <a:avLst/>
          </a:prstGeom>
        </p:spPr>
      </p:pic>
      <p:pic>
        <p:nvPicPr>
          <p:cNvPr id="6" name="Picture 5" descr="George Washington (The Landsdowne Portrait) - (Gilbert Stuart - 1796-1797)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4123" y="1066800"/>
            <a:ext cx="3019477" cy="4800601"/>
          </a:xfrm>
          <a:prstGeom prst="rect">
            <a:avLst/>
          </a:prstGeom>
        </p:spPr>
      </p:pic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ExplorePAHistory-a0h9q7-a_34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400" y="0"/>
            <a:ext cx="5554252" cy="4038600"/>
          </a:xfrm>
          <a:prstGeom prst="rect">
            <a:avLst/>
          </a:prstGeom>
        </p:spPr>
      </p:pic>
      <p:pic>
        <p:nvPicPr>
          <p:cNvPr id="3" name="Picture 2" descr="10b_2b washington whiskey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576447"/>
            <a:ext cx="5029200" cy="3281553"/>
          </a:xfrm>
          <a:prstGeom prst="rect">
            <a:avLst/>
          </a:prstGeom>
        </p:spPr>
      </p:pic>
      <p:pic>
        <p:nvPicPr>
          <p:cNvPr id="180226" name="Picture 2" descr="C:\Documents and Settings\Owner.YOUR-0944CBA8B9\My Documents\American Political and Social History I fall 06\American History fall 06 images Colonies to Constitution\hopwr whiskey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24400" y="3276600"/>
            <a:ext cx="4419600" cy="153765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James Madison, c. 182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95450"/>
            <a:ext cx="3067050" cy="3714750"/>
          </a:xfrm>
          <a:prstGeom prst="rect">
            <a:avLst/>
          </a:prstGeom>
        </p:spPr>
      </p:pic>
      <p:pic>
        <p:nvPicPr>
          <p:cNvPr id="6" name="Picture 5" descr="James Monroe 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74481" y="1752600"/>
            <a:ext cx="2969519" cy="3733800"/>
          </a:xfrm>
          <a:prstGeom prst="rect">
            <a:avLst/>
          </a:prstGeom>
        </p:spPr>
      </p:pic>
      <p:pic>
        <p:nvPicPr>
          <p:cNvPr id="181250" name="Picture 2" descr="C:\Documents and Settings\Owner.YOUR-0944CBA8B9\My Documents\American Political and Social History I fall 06\American History fall 06 images Colonies to Constitution\Thomas-Jefferson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48000" y="1371600"/>
            <a:ext cx="3259138" cy="4419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eorge Washington - Gilbert Stuart after 179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9573" y="533400"/>
            <a:ext cx="4684427" cy="5715000"/>
          </a:xfrm>
          <a:prstGeom prst="rect">
            <a:avLst/>
          </a:prstGeom>
        </p:spPr>
      </p:pic>
      <p:pic>
        <p:nvPicPr>
          <p:cNvPr id="2" name="Picture 1" descr="George Washington(The Constable-Hamilton Portrait) - (Gilbert Stuart - 1797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533400"/>
            <a:ext cx="4472879" cy="5715000"/>
          </a:xfrm>
          <a:prstGeom prst="rect">
            <a:avLst/>
          </a:prstGeom>
        </p:spPr>
      </p:pic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62" name="Picture 2" descr="C:\Documents and Settings\Owner.YOUR-0944CBA8B9\My Documents\American Political and Social History I fall 06\American History fall 06 images Colonies to Constitution\Copy of RichardNixonHelicopter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34963"/>
            <a:ext cx="9144000" cy="61880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298" name="Picture 2" descr="C:\Documents and Settings\Owner.YOUR-0944CBA8B9\My Documents\American Political and Social History I fall 06\American History fall 06 images Colonies to Constitution\hamilton by trumbull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52600" y="0"/>
            <a:ext cx="5692775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22" name="Picture 2" descr="C:\Documents and Settings\Owner.YOUR-0944CBA8B9\My Documents\American Political and Social History I fall 06\American History fall 06 images Colonies to Constitution\ElectoralCollege1796-Large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90600" y="53975"/>
            <a:ext cx="7239000" cy="68214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198</TotalTime>
  <Words>0</Words>
  <Application>Microsoft Office PowerPoint</Application>
  <PresentationFormat>On-screen Show (4:3)</PresentationFormat>
  <Paragraphs>0</Paragraphs>
  <Slides>107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107</vt:i4>
      </vt:variant>
    </vt:vector>
  </HeadingPairs>
  <TitlesOfParts>
    <vt:vector size="108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Slide 65</vt:lpstr>
      <vt:lpstr>Slide 66</vt:lpstr>
      <vt:lpstr>Slide 67</vt:lpstr>
      <vt:lpstr>Slide 68</vt:lpstr>
      <vt:lpstr>Slide 69</vt:lpstr>
      <vt:lpstr>Slide 70</vt:lpstr>
      <vt:lpstr>Slide 71</vt:lpstr>
      <vt:lpstr>Slide 72</vt:lpstr>
      <vt:lpstr>Slide 73</vt:lpstr>
      <vt:lpstr>Slide 74</vt:lpstr>
      <vt:lpstr>Slide 75</vt:lpstr>
      <vt:lpstr>Slide 76</vt:lpstr>
      <vt:lpstr>Slide 77</vt:lpstr>
      <vt:lpstr>Slide 78</vt:lpstr>
      <vt:lpstr>Slide 79</vt:lpstr>
      <vt:lpstr>Slide 80</vt:lpstr>
      <vt:lpstr>Slide 81</vt:lpstr>
      <vt:lpstr>Slide 82</vt:lpstr>
      <vt:lpstr>Slide 83</vt:lpstr>
      <vt:lpstr>Slide 84</vt:lpstr>
      <vt:lpstr>Slide 85</vt:lpstr>
      <vt:lpstr>Slide 86</vt:lpstr>
      <vt:lpstr>Slide 87</vt:lpstr>
      <vt:lpstr>Slide 88</vt:lpstr>
      <vt:lpstr>Slide 89</vt:lpstr>
      <vt:lpstr>Slide 90</vt:lpstr>
      <vt:lpstr>Slide 91</vt:lpstr>
      <vt:lpstr>Slide 92</vt:lpstr>
      <vt:lpstr>Slide 93</vt:lpstr>
      <vt:lpstr>Slide 94</vt:lpstr>
      <vt:lpstr>Slide 95</vt:lpstr>
      <vt:lpstr>Slide 96</vt:lpstr>
      <vt:lpstr>Slide 97</vt:lpstr>
      <vt:lpstr>Slide 98</vt:lpstr>
      <vt:lpstr>Slide 99</vt:lpstr>
      <vt:lpstr>Slide 100</vt:lpstr>
      <vt:lpstr>Slide 101</vt:lpstr>
      <vt:lpstr>Slide 102</vt:lpstr>
      <vt:lpstr>Slide 103</vt:lpstr>
      <vt:lpstr>Slide 104</vt:lpstr>
      <vt:lpstr>Slide 105</vt:lpstr>
      <vt:lpstr>Slide 106</vt:lpstr>
      <vt:lpstr>Slide 107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Anthony Anadio</dc:creator>
  <cp:lastModifiedBy>Anthony Anadio</cp:lastModifiedBy>
  <cp:revision>7</cp:revision>
  <dcterms:created xsi:type="dcterms:W3CDTF">2007-08-22T19:08:08Z</dcterms:created>
  <dcterms:modified xsi:type="dcterms:W3CDTF">2009-03-18T19:17:54Z</dcterms:modified>
</cp:coreProperties>
</file>